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5" r:id="rId14"/>
    <p:sldId id="271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5" r:id="rId44"/>
    <p:sldId id="302" r:id="rId45"/>
    <p:sldId id="303" r:id="rId46"/>
    <p:sldId id="304" r:id="rId47"/>
    <p:sldId id="306" r:id="rId48"/>
    <p:sldId id="307" r:id="rId49"/>
    <p:sldId id="308" r:id="rId50"/>
    <p:sldId id="309" r:id="rId51"/>
    <p:sldId id="310" r:id="rId52"/>
    <p:sldId id="311" r:id="rId53"/>
    <p:sldId id="312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B99A-24AA-40F8-9BCA-8412A41AF03A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DEBC9-BD91-4037-B61E-513C2D29D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4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DEBC9-BD91-4037-B61E-513C2D29D23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DEBC9-BD91-4037-B61E-513C2D29D23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6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8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4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8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1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416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7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5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2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9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5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9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7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8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6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93D46-5897-42DA-9936-DBCF198216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56CD9DC-BDD6-40F5-B051-910BCA6E3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</a:t>
            </a:r>
            <a:r>
              <a:rPr lang="ru-RU" sz="4800" b="1" dirty="0" smtClean="0">
                <a:solidFill>
                  <a:srgbClr val="FF0000"/>
                </a:solidFill>
              </a:rPr>
              <a:t>Берегите природу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             родного края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r>
              <a:rPr lang="ru-RU" sz="3200" dirty="0"/>
              <a:t> </a:t>
            </a:r>
            <a:r>
              <a:rPr lang="ru-RU" sz="3200" dirty="0" smtClean="0"/>
              <a:t>                               Выполнила</a:t>
            </a:r>
          </a:p>
          <a:p>
            <a:r>
              <a:rPr lang="ru-RU" sz="3200" dirty="0" err="1" smtClean="0"/>
              <a:t>Симдяшкина</a:t>
            </a:r>
            <a:r>
              <a:rPr lang="ru-RU" sz="3200" dirty="0" smtClean="0"/>
              <a:t> Татьяна Петровна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воспитатель МБДОУ д/с №7 «Полянка»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5640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Озеро </a:t>
            </a:r>
            <a:r>
              <a:rPr lang="ru-RU" dirty="0" err="1" smtClean="0">
                <a:solidFill>
                  <a:srgbClr val="FF0000"/>
                </a:solidFill>
              </a:rPr>
              <a:t>Светлояр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52550"/>
            <a:ext cx="8771467" cy="4895850"/>
          </a:xfrm>
        </p:spPr>
      </p:pic>
    </p:spTree>
    <p:extLst>
      <p:ext uri="{BB962C8B-B14F-4D97-AF65-F5344CB8AC3E}">
        <p14:creationId xmlns:p14="http://schemas.microsoft.com/office/powerpoint/2010/main" val="5206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400050"/>
            <a:ext cx="86106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9563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8" y="371859"/>
            <a:ext cx="10279283" cy="60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8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39" y="361381"/>
            <a:ext cx="78295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Что люди делают для спасения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живой природы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Создают заповедники, ботанические сады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Создают особо охраняемые территории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Создают фермы, пасеки, птицефермы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Создают бульвары и скверы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Особо охраняемая территория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 Зеленый город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0400"/>
            <a:ext cx="8286750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В Зеленом городе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19100"/>
            <a:ext cx="3181350" cy="29527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45" y="2112564"/>
            <a:ext cx="3563156" cy="3000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" y="3052293"/>
            <a:ext cx="3958703" cy="31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На лосиной ферме в Костроме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270000"/>
            <a:ext cx="4419600" cy="3683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4" y="3437810"/>
            <a:ext cx="3206285" cy="307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4" y="2838450"/>
            <a:ext cx="4962525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Животные и растения, занесенные в Красную книгу Нижегородской области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905000"/>
            <a:ext cx="6896100" cy="4514850"/>
          </a:xfrm>
        </p:spPr>
      </p:pic>
    </p:spTree>
    <p:extLst>
      <p:ext uri="{BB962C8B-B14F-4D97-AF65-F5344CB8AC3E}">
        <p14:creationId xmlns:p14="http://schemas.microsoft.com/office/powerpoint/2010/main" val="16678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739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Цель проекта: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    формировать ответственное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</a:t>
            </a:r>
            <a:r>
              <a:rPr lang="ru-RU" sz="4000" b="1" dirty="0">
                <a:solidFill>
                  <a:srgbClr val="FF0000"/>
                </a:solidFill>
              </a:rPr>
              <a:t>отношение к </a:t>
            </a:r>
            <a:r>
              <a:rPr lang="ru-RU" sz="4000" b="1" dirty="0" smtClean="0">
                <a:solidFill>
                  <a:srgbClr val="FF0000"/>
                </a:solidFill>
              </a:rPr>
              <a:t>природе;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      изучение проблемы защиты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окружающей среды.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       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7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4" y="4056845"/>
            <a:ext cx="3899005" cy="2564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24" y="3826058"/>
            <a:ext cx="3153020" cy="2696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15" y="266028"/>
            <a:ext cx="3673997" cy="3093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0" y="266028"/>
            <a:ext cx="2992364" cy="2477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06" y="266028"/>
            <a:ext cx="2802185" cy="2215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37" y="3987729"/>
            <a:ext cx="2537139" cy="2702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06" y="2296713"/>
            <a:ext cx="3196400" cy="1876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32" y="2296713"/>
            <a:ext cx="2635614" cy="19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05123"/>
            <a:ext cx="4591049" cy="3638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228" y="2968799"/>
            <a:ext cx="2567940" cy="1755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136349"/>
            <a:ext cx="4175760" cy="2609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06" y="136349"/>
            <a:ext cx="2832450" cy="2832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89" y="136349"/>
            <a:ext cx="4171950" cy="3387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79" y="4075199"/>
            <a:ext cx="3375660" cy="2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6" y="381000"/>
            <a:ext cx="3008928" cy="3105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99" y="381000"/>
            <a:ext cx="3419475" cy="2952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829050"/>
            <a:ext cx="3505200" cy="3028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2" y="4000500"/>
            <a:ext cx="3790950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2" y="3829050"/>
            <a:ext cx="3848101" cy="2824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381000"/>
            <a:ext cx="377666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90566" cy="37719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       А эти животные, птицы и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   растения занесены в красную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    книгу Нижегородской области и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находятся под охраной государства.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 Мы должны знать и помнить о них.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" y="412124"/>
            <a:ext cx="8538693" cy="60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2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309093"/>
            <a:ext cx="8950817" cy="59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42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231820"/>
            <a:ext cx="8474298" cy="62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5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" y="373488"/>
            <a:ext cx="8693239" cy="59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399245"/>
            <a:ext cx="8268236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94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321972"/>
            <a:ext cx="8667481" cy="6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8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369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rgbClr val="FF0000"/>
                </a:solidFill>
              </a:rPr>
              <a:t>Задачи проекта: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воспитание любви к природе;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пополнить знания об охране природы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 Нижегородской области;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познакомить с Красной книгой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Нижегородского края;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познакомить с правилами поведения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в природе;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познакомить с охраняемыми объектами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родного края.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26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193183"/>
            <a:ext cx="8860665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26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386365"/>
            <a:ext cx="8161084" cy="60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11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296213"/>
            <a:ext cx="8495935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41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412124"/>
            <a:ext cx="8615966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0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60607"/>
            <a:ext cx="8976574" cy="6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72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373487"/>
            <a:ext cx="8367146" cy="5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17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360607"/>
            <a:ext cx="8251237" cy="60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75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566670"/>
            <a:ext cx="8328510" cy="59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9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425003"/>
            <a:ext cx="8495935" cy="59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7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579550"/>
            <a:ext cx="8225479" cy="58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6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7240" y="777240"/>
            <a:ext cx="8663940" cy="5106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является частью природы, и жить без неё просто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может. Природа нам даёт всё самое важное и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необходимое. Мы постоянно дышим, пользуемся пресной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питьевой водой, недра Земли дают нам полезные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ископаемые, человек занимается различными видами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промысла – занимается охотой, рыболовством, собирает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лекарственные растения. Пользуется человек и лесными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дарами.</a:t>
            </a: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309093"/>
            <a:ext cx="7637172" cy="6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03" y="386366"/>
            <a:ext cx="7929265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79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450761"/>
            <a:ext cx="8586087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40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Под охраной находятся и обитатели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всех водоемов нашего края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03" y="2281843"/>
            <a:ext cx="2936384" cy="1922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6" y="2084191"/>
            <a:ext cx="3134175" cy="2156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26" y="1482993"/>
            <a:ext cx="3258355" cy="2218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394294"/>
            <a:ext cx="2742145" cy="1902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25" y="4317763"/>
            <a:ext cx="3258355" cy="1902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79" y="4015866"/>
            <a:ext cx="3826745" cy="25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2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" y="347729"/>
            <a:ext cx="8586087" cy="59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47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386366"/>
            <a:ext cx="8354267" cy="59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67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" y="165296"/>
            <a:ext cx="4597758" cy="2651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088" y="247987"/>
            <a:ext cx="3421488" cy="2485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5" y="3425780"/>
            <a:ext cx="4280269" cy="2849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12" y="892996"/>
            <a:ext cx="3659376" cy="2653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69" y="3155324"/>
            <a:ext cx="3348507" cy="2833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3850783"/>
            <a:ext cx="3127420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61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Наш родной город Кстово – город </a:t>
            </a:r>
            <a:r>
              <a:rPr lang="ru-RU" sz="2400" dirty="0">
                <a:solidFill>
                  <a:srgbClr val="FF0000"/>
                </a:solidFill>
              </a:rPr>
              <a:t>нефтехимиков. И нас </a:t>
            </a:r>
            <a:r>
              <a:rPr lang="ru-RU" sz="2400" dirty="0" smtClean="0">
                <a:solidFill>
                  <a:srgbClr val="FF0000"/>
                </a:solidFill>
              </a:rPr>
              <a:t>беспокоит, как наш завод влияет на окружающую среду нашего района. Не загрязняет ли он наши природные ресурсы.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95521"/>
            <a:ext cx="8596668" cy="4860121"/>
          </a:xfrm>
        </p:spPr>
      </p:pic>
    </p:spTree>
    <p:extLst>
      <p:ext uri="{BB962C8B-B14F-4D97-AF65-F5344CB8AC3E}">
        <p14:creationId xmlns:p14="http://schemas.microsoft.com/office/powerpoint/2010/main" val="3729322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Н</a:t>
            </a:r>
            <a:r>
              <a:rPr lang="ru-RU" sz="2400" dirty="0" smtClean="0">
                <a:solidFill>
                  <a:srgbClr val="FF0000"/>
                </a:solidFill>
              </a:rPr>
              <a:t>ам хочется видеть наш родной город всегда зеленым,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               красивым, чистым и цветущим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" y="1549805"/>
            <a:ext cx="4095096" cy="26006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50" y="1346546"/>
            <a:ext cx="2987041" cy="1423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06" y="4280929"/>
            <a:ext cx="2959290" cy="2219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30" y="1606657"/>
            <a:ext cx="3455854" cy="2414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9" y="3698543"/>
            <a:ext cx="2736759" cy="2101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96" y="2998007"/>
            <a:ext cx="2911918" cy="2045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96" y="4410573"/>
            <a:ext cx="2943271" cy="2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67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А вот что порой мы наблюдаем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1433772"/>
            <a:ext cx="3725837" cy="2851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97" y="1287959"/>
            <a:ext cx="457200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7" y="4185076"/>
            <a:ext cx="3563899" cy="26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914400"/>
            <a:ext cx="10191750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много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даёт природа.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действительно берёт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природы всё. Но природа не безгранична. На протяжении </a:t>
            </a: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десятков лет люди исчерпали многие недра, уничтожили леса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отходами промышленных предприятий загрязняют природу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годы, и человек одумался. Что будет с нами, если мы </a:t>
            </a: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будем разрушать, уничтожать, убивать зверей и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что бывает в результате пожаров, которые, к сожалению, очень </a:t>
            </a: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происходят в природе по вине человека? А для этого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рассмотрим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данную презентацию.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dirty="0">
              <a:solidFill>
                <a:srgbClr val="767676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500"/>
              </a:lnSpc>
              <a:spcAft>
                <a:spcPts val="750"/>
              </a:spcAft>
            </a:pPr>
            <a:endParaRPr lang="ru-RU" sz="2400" dirty="0">
              <a:solidFill>
                <a:srgbClr val="767676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141628" cy="17651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А сколько мусора оставляют после себя люди, </a:t>
            </a:r>
            <a:r>
              <a:rPr lang="ru-RU" sz="2800" dirty="0">
                <a:solidFill>
                  <a:srgbClr val="FF0000"/>
                </a:solidFill>
              </a:rPr>
              <a:t>отдыхая на </a:t>
            </a:r>
            <a:r>
              <a:rPr lang="ru-RU" sz="2800" dirty="0" smtClean="0">
                <a:solidFill>
                  <a:srgbClr val="FF0000"/>
                </a:solidFill>
              </a:rPr>
              <a:t>природе. Но в нашем городе равнодушных не бывает. В экологических акциях принимают участие и взрослые и учащиеся городских школ.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1" y="4831304"/>
            <a:ext cx="2402006" cy="17059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02" y="2154810"/>
            <a:ext cx="3971915" cy="2896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24" y="3398796"/>
            <a:ext cx="4095157" cy="2910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2" y="1988933"/>
            <a:ext cx="3848012" cy="27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7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17" y="759191"/>
            <a:ext cx="8638327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    Каждый должен помнить о правилах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              поведения в природе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11" y="1750040"/>
            <a:ext cx="5174147" cy="47980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8" y="1750040"/>
            <a:ext cx="6485047" cy="44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3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54524" cy="1320800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Так и хочется сказать всем людям: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«Берегите Землю. Её больше не производят!»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8" y="1930400"/>
            <a:ext cx="8157065" cy="4716060"/>
          </a:xfrm>
        </p:spPr>
      </p:pic>
    </p:spTree>
    <p:extLst>
      <p:ext uri="{BB962C8B-B14F-4D97-AF65-F5344CB8AC3E}">
        <p14:creationId xmlns:p14="http://schemas.microsoft.com/office/powerpoint/2010/main" val="1488673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682" y="2049690"/>
            <a:ext cx="8045704" cy="1646302"/>
          </a:xfrm>
        </p:spPr>
        <p:txBody>
          <a:bodyPr/>
          <a:lstStyle/>
          <a:p>
            <a:r>
              <a:rPr lang="ru-RU" sz="9600" baseline="-25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Спасибо</a:t>
            </a:r>
            <a:r>
              <a:rPr lang="ru-RU" sz="9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9600" baseline="-25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за внимание!</a:t>
            </a:r>
            <a:endParaRPr lang="ru-RU" sz="9600" baseline="-25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29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723900"/>
            <a:ext cx="9982199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3550" y="1524000"/>
            <a:ext cx="9277350" cy="7718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Заметное влияние на животный мир нижегородской области оказывает обилие озёр, рек, разнообразных по глубине, рек, разнообразных по глубине, рек, разнообразных по глубине, степени зарастания водной   растительностью</a:t>
            </a:r>
            <a:endParaRPr lang="ru-RU" sz="40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33400"/>
            <a:ext cx="8596668" cy="5905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</a:t>
            </a:r>
            <a:r>
              <a:rPr lang="ru-RU" dirty="0" smtClean="0">
                <a:solidFill>
                  <a:srgbClr val="FF0000"/>
                </a:solidFill>
              </a:rPr>
              <a:t>Река Волга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14450"/>
            <a:ext cx="9086850" cy="5410200"/>
          </a:xfrm>
        </p:spPr>
      </p:pic>
    </p:spTree>
    <p:extLst>
      <p:ext uri="{BB962C8B-B14F-4D97-AF65-F5344CB8AC3E}">
        <p14:creationId xmlns:p14="http://schemas.microsoft.com/office/powerpoint/2010/main" val="22639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FF0000"/>
                </a:solidFill>
              </a:rPr>
              <a:t>Река </a:t>
            </a:r>
            <a:r>
              <a:rPr lang="ru-RU" dirty="0" err="1" smtClean="0">
                <a:solidFill>
                  <a:srgbClr val="FF0000"/>
                </a:solidFill>
              </a:rPr>
              <a:t>Керженец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447800"/>
            <a:ext cx="8610600" cy="5162550"/>
          </a:xfrm>
        </p:spPr>
      </p:pic>
    </p:spTree>
    <p:extLst>
      <p:ext uri="{BB962C8B-B14F-4D97-AF65-F5344CB8AC3E}">
        <p14:creationId xmlns:p14="http://schemas.microsoft.com/office/powerpoint/2010/main" val="40226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dirty="0" smtClean="0">
                <a:solidFill>
                  <a:srgbClr val="FF0000"/>
                </a:solidFill>
              </a:rPr>
              <a:t>Река Ока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52550"/>
            <a:ext cx="8295216" cy="4972050"/>
          </a:xfrm>
        </p:spPr>
      </p:pic>
    </p:spTree>
    <p:extLst>
      <p:ext uri="{BB962C8B-B14F-4D97-AF65-F5344CB8AC3E}">
        <p14:creationId xmlns:p14="http://schemas.microsoft.com/office/powerpoint/2010/main" val="17970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474</TotalTime>
  <Words>397</Words>
  <Application>Microsoft Office PowerPoint</Application>
  <PresentationFormat>Широкоэкранный</PresentationFormat>
  <Paragraphs>72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Times New Roman</vt:lpstr>
      <vt:lpstr>Trebuchet MS</vt:lpstr>
      <vt:lpstr>Wingdings 3</vt:lpstr>
      <vt:lpstr>Грань</vt:lpstr>
      <vt:lpstr>              Берегите природу               родного края</vt:lpstr>
      <vt:lpstr>                    Цель проекта:      формировать ответственное         отношение к природе;        изучение проблемы защиты              окружающей среды.          </vt:lpstr>
      <vt:lpstr>            Задачи проекта:  воспитание любви к природе;  пополнить знания об охране природы  в Нижегородской области;  познакомить с Красной книгой   Нижегородского края;  познакомить с правилами поведения   в природе; познакомить с охраняемыми объектами  родного края. </vt:lpstr>
      <vt:lpstr>Презентация PowerPoint</vt:lpstr>
      <vt:lpstr>Презентация PowerPoint</vt:lpstr>
      <vt:lpstr>Презентация PowerPoint</vt:lpstr>
      <vt:lpstr>                          Река Волга</vt:lpstr>
      <vt:lpstr>                   Река Керженец</vt:lpstr>
      <vt:lpstr>                        Река Ока</vt:lpstr>
      <vt:lpstr>                Озеро Светлояр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Что люди делают для спасения                    живой природы</vt:lpstr>
      <vt:lpstr> Особо охраняемая территория                Зеленый город</vt:lpstr>
      <vt:lpstr>        В Зеленом городе</vt:lpstr>
      <vt:lpstr>       На лосиной ферме в Костроме</vt:lpstr>
      <vt:lpstr> Животные и растения, занесенные в Красную книгу Нижегородской области</vt:lpstr>
      <vt:lpstr>Презентация PowerPoint</vt:lpstr>
      <vt:lpstr>Презентация PowerPoint</vt:lpstr>
      <vt:lpstr>Презентация PowerPoint</vt:lpstr>
      <vt:lpstr>        А эти животные, птицы и      растения занесены в красную       книгу Нижегородской области и  находятся под охраной государства.   Мы должны знать и помнить о них.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Под охраной находятся и обитатели         всех водоемов нашего края</vt:lpstr>
      <vt:lpstr>Презентация PowerPoint</vt:lpstr>
      <vt:lpstr>Презентация PowerPoint</vt:lpstr>
      <vt:lpstr>Презентация PowerPoint</vt:lpstr>
      <vt:lpstr> Наш родной город Кстово – город нефтехимиков. И нас беспокоит, как наш завод влияет на окружающую среду нашего района. Не загрязняет ли он наши природные ресурсы.   </vt:lpstr>
      <vt:lpstr> Нам хочется видеть наш родной город всегда зеленым,                 красивым, чистым и цветущим </vt:lpstr>
      <vt:lpstr>   А вот что порой мы наблюдаем</vt:lpstr>
      <vt:lpstr> А сколько мусора оставляют после себя люди, отдыхая на природе. Но в нашем городе равнодушных не бывает. В экологических акциях принимают участие и взрослые и учащиеся городских школ.</vt:lpstr>
      <vt:lpstr>     Каждый должен помнить о правилах                 поведения в природе</vt:lpstr>
      <vt:lpstr>        Так и хочется сказать всем людям: «Берегите Землю. Её больше не производят!»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66</cp:revision>
  <dcterms:created xsi:type="dcterms:W3CDTF">2016-12-04T19:39:17Z</dcterms:created>
  <dcterms:modified xsi:type="dcterms:W3CDTF">2017-12-11T12:53:51Z</dcterms:modified>
</cp:coreProperties>
</file>